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61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58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419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49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25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60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08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466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902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446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24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FD739-6593-4B02-9705-90042B877952}" type="datetimeFigureOut">
              <a:rPr lang="es-CO" smtClean="0"/>
              <a:t>04/05/2022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6B43-D896-48D9-98DC-F00FD9D1D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262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t="9491" b="6020"/>
          <a:stretch/>
        </p:blipFill>
        <p:spPr>
          <a:xfrm>
            <a:off x="-528034" y="180303"/>
            <a:ext cx="1295185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5634" t="9491" b="6020"/>
          <a:stretch/>
        </p:blipFill>
        <p:spPr>
          <a:xfrm>
            <a:off x="257578" y="373488"/>
            <a:ext cx="12070267" cy="60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Andres Tapiero</dc:creator>
  <cp:lastModifiedBy>Oscar Andres Tapiero</cp:lastModifiedBy>
  <cp:revision>1</cp:revision>
  <dcterms:created xsi:type="dcterms:W3CDTF">2022-05-04T15:15:02Z</dcterms:created>
  <dcterms:modified xsi:type="dcterms:W3CDTF">2022-05-04T15:15:37Z</dcterms:modified>
</cp:coreProperties>
</file>